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86" d="100"/>
          <a:sy n="86" d="100"/>
        </p:scale>
        <p:origin x="152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1444/07/21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1444/07/21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1444/07/21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1444/07/21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1444/07/21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1444/07/21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1444/07/21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1444/07/21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1444/07/21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1444/07/21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1444/07/21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1444/07/21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1444/07/21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67135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6" name="Picture 2" descr="هدر سبک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62371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9" name="Picture 2" descr="هدر سبک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62371" cy="179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هدر سبک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62371" cy="179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9" name="Picture 2" descr="هدر سبک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62371" cy="179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هدر سبک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62371" cy="179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هدر سبک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62371" cy="179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هدر سبک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62371" cy="179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هدر سبک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62371" cy="179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8" name="Picture 2" descr="هدر سبک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62371" cy="179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هدر سبک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62371" cy="179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هدر سبک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62371" cy="179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4" name="Picture 2" descr="هدر سبک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62371" cy="179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107</TotalTime>
  <Words>458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B Homa</vt:lpstr>
      <vt:lpstr>B Nazanin</vt:lpstr>
      <vt:lpstr>B Titr</vt:lpstr>
      <vt:lpstr>B Traffic</vt:lpstr>
      <vt:lpstr>B Yekan</vt:lpstr>
      <vt:lpstr>Calibri</vt:lpstr>
      <vt:lpstr>Calibri Light</vt:lpstr>
      <vt:lpstr>IranNastaliq</vt:lpstr>
      <vt:lpstr>Times New Roman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hpran</cp:lastModifiedBy>
  <cp:revision>60</cp:revision>
  <dcterms:created xsi:type="dcterms:W3CDTF">2014-12-23T07:41:43Z</dcterms:created>
  <dcterms:modified xsi:type="dcterms:W3CDTF">2023-02-11T07:09:21Z</dcterms:modified>
</cp:coreProperties>
</file>