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1447/01/14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1447/01/14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6-24_13-18-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6-24_13-18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67</cp:revision>
  <dcterms:created xsi:type="dcterms:W3CDTF">2014-12-23T07:41:43Z</dcterms:created>
  <dcterms:modified xsi:type="dcterms:W3CDTF">2025-07-09T04:09:50Z</dcterms:modified>
</cp:coreProperties>
</file>